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ヒラギノ角ゴ Pro W3" pitchFamily="127" charset="-128"/>
        <a:cs typeface="ヒラギノ角ゴ Pro W3" pitchFamily="127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ヒラギノ角ゴ Pro W3" pitchFamily="127" charset="-128"/>
        <a:cs typeface="ヒラギノ角ゴ Pro W3" pitchFamily="127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ヒラギノ角ゴ Pro W3" pitchFamily="127" charset="-128"/>
        <a:cs typeface="ヒラギノ角ゴ Pro W3" pitchFamily="127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ヒラギノ角ゴ Pro W3" pitchFamily="127" charset="-128"/>
        <a:cs typeface="ヒラギノ角ゴ Pro W3" pitchFamily="127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ヒラギノ角ゴ Pro W3" pitchFamily="127" charset="-128"/>
        <a:cs typeface="ヒラギノ角ゴ Pro W3" pitchFamily="127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127" charset="0"/>
        <a:ea typeface="ヒラギノ角ゴ Pro W3" pitchFamily="127" charset="-128"/>
        <a:cs typeface="ヒラギノ角ゴ Pro W3" pitchFamily="127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127" charset="0"/>
        <a:ea typeface="ヒラギノ角ゴ Pro W3" pitchFamily="127" charset="-128"/>
        <a:cs typeface="ヒラギノ角ゴ Pro W3" pitchFamily="127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127" charset="0"/>
        <a:ea typeface="ヒラギノ角ゴ Pro W3" pitchFamily="127" charset="-128"/>
        <a:cs typeface="ヒラギノ角ゴ Pro W3" pitchFamily="127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127" charset="0"/>
        <a:ea typeface="ヒラギノ角ゴ Pro W3" pitchFamily="127" charset="-128"/>
        <a:cs typeface="ヒラギノ角ゴ Pro W3" pitchFamily="12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>
        <p:scale>
          <a:sx n="150" d="100"/>
          <a:sy n="150" d="100"/>
        </p:scale>
        <p:origin x="-5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7E9BE0B-CDF4-4AEA-8228-488CCFF5D922}" type="datetimeFigureOut">
              <a:rPr lang="fr-CH"/>
              <a:pPr>
                <a:defRPr/>
              </a:pPr>
              <a:t>9/19/11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H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H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5524B72-A1FA-470A-818F-3DAA5439248B}" type="slidenum">
              <a:rPr lang="fr-CH"/>
              <a:pPr>
                <a:defRPr/>
              </a:pPr>
              <a:t>‹#›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7" charset="-128"/>
        <a:cs typeface="ヒラギノ角ゴ Pro W3" pitchFamily="127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ceholder 1026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Placeholder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ceholder 1026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Placeholder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laceholder 1026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Placeholder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978DA-CFE5-48A3-BAE8-413A63F839C7}" type="datetime1">
              <a:rPr lang="fr-CH"/>
              <a:pPr>
                <a:defRPr/>
              </a:pPr>
              <a:t>9/19/11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Ledoux Frédéric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DA686-1ACB-4C38-9455-1F710EDF94C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0E9B6-BF30-42E2-89FF-23125ED86BB1}" type="datetime1">
              <a:rPr lang="fr-CH"/>
              <a:pPr>
                <a:defRPr/>
              </a:pPr>
              <a:t>9/19/11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Ledoux Frédéric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29B4D-8DB4-4AA9-A34D-DDB09ABC8B04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66AA2-7982-43C0-85E0-C9B96CA2B194}" type="datetime1">
              <a:rPr lang="fr-CH"/>
              <a:pPr>
                <a:defRPr/>
              </a:pPr>
              <a:t>9/19/11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Ledoux Frédéric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94FC2-AAFE-4374-ABC6-2185BDC21825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6DACB-9DF9-4C0E-9CB0-A00E54B4D3CD}" type="datetime1">
              <a:rPr lang="fr-CH"/>
              <a:pPr>
                <a:defRPr/>
              </a:pPr>
              <a:t>9/19/11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Ledoux Frédéric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FCA94-793B-426E-B405-7A33D6C57B43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F0584-48E2-400E-A505-8AF636980EF7}" type="datetime1">
              <a:rPr lang="fr-CH"/>
              <a:pPr>
                <a:defRPr/>
              </a:pPr>
              <a:t>9/19/11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Ledoux Frédéric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4CD84-AED5-4787-9F09-1C2A7AA16899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1ADDE-B5D3-47DB-A4A1-D6E35A48A2E7}" type="datetime1">
              <a:rPr lang="fr-CH"/>
              <a:pPr>
                <a:defRPr/>
              </a:pPr>
              <a:t>9/19/11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Ledoux Frédéric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6469B-993C-4AC7-B49B-4006AF19329D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12A84-9A25-4010-8D05-2899560D30A1}" type="datetime1">
              <a:rPr lang="fr-CH"/>
              <a:pPr>
                <a:defRPr/>
              </a:pPr>
              <a:t>9/19/11</a:t>
            </a:fld>
            <a:endParaRPr lang="fr-BE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Ledoux Frédéric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4FECE-ADEF-4931-96FE-A2FF1F8D9927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477C0-EDB4-44A5-8A2A-19A819ACDC1D}" type="datetime1">
              <a:rPr lang="fr-CH"/>
              <a:pPr>
                <a:defRPr/>
              </a:pPr>
              <a:t>9/19/11</a:t>
            </a:fld>
            <a:endParaRPr lang="fr-BE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Ledoux Frédéric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618F8-CF04-421B-97E6-31291E57342C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A9AF0-6EBC-4A01-8A2C-1C78FC4E7C98}" type="datetime1">
              <a:rPr lang="fr-CH"/>
              <a:pPr>
                <a:defRPr/>
              </a:pPr>
              <a:t>9/19/11</a:t>
            </a:fld>
            <a:endParaRPr lang="fr-BE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Ledoux Frédéric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E5AC7-666A-40C8-B8DB-EEC11F90FBFC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04D08-0AF8-4C6F-8182-44699099F646}" type="datetime1">
              <a:rPr lang="fr-CH"/>
              <a:pPr>
                <a:defRPr/>
              </a:pPr>
              <a:t>9/19/11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Ledoux Frédéric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522B3-AFF6-4278-8BC7-88F85AC8C318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88DAF-8427-4119-ADEE-7508B0CE5E94}" type="datetime1">
              <a:rPr lang="fr-CH"/>
              <a:pPr>
                <a:defRPr/>
              </a:pPr>
              <a:t>9/19/11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Ledoux Frédéric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6CB6F-F304-4493-9008-3D74436396E4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  <a:endParaRPr lang="fr-BE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9D61DA3-E1D6-4F5E-A5BA-2965AF275657}" type="datetime1">
              <a:rPr lang="fr-CH"/>
              <a:pPr>
                <a:defRPr/>
              </a:pPr>
              <a:t>9/19/11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BE"/>
              <a:t>Ledoux Frédéric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D59E752-FCC8-439D-9E4E-50B05D06DB9B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pitchFamily="127" charset="-128"/>
          <a:cs typeface="ヒラギノ角ゴ Pro W3" pitchFamily="127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ヒラギノ角ゴ Pro W3" pitchFamily="127" charset="-128"/>
          <a:cs typeface="ヒラギノ角ゴ Pro W3" pitchFamily="127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ヒラギノ角ゴ Pro W3" pitchFamily="127" charset="-128"/>
          <a:cs typeface="ヒラギノ角ゴ Pro W3" pitchFamily="127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ヒラギノ角ゴ Pro W3" pitchFamily="127" charset="-128"/>
          <a:cs typeface="ヒラギノ角ゴ Pro W3" pitchFamily="127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ヒラギノ角ゴ Pro W3" pitchFamily="127" charset="-128"/>
          <a:cs typeface="ヒラギノ角ゴ Pro W3" pitchFamily="12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ヒラギノ角ゴ Pro W3" pitchFamily="127" charset="-128"/>
          <a:cs typeface="ヒラギノ角ゴ Pro W3" pitchFamily="12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ヒラギノ角ゴ Pro W3" pitchFamily="127" charset="-128"/>
          <a:cs typeface="ヒラギノ角ゴ Pro W3" pitchFamily="12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ヒラギノ角ゴ Pro W3" pitchFamily="127" charset="-128"/>
          <a:cs typeface="ヒラギノ角ゴ Pro W3" pitchFamily="12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ヒラギノ角ゴ Pro W3" pitchFamily="127" charset="-128"/>
          <a:cs typeface="ヒラギノ角ゴ Pro W3" pitchFamily="127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127" charset="0"/>
        <a:buChar char="•"/>
        <a:defRPr sz="3200" kern="1200">
          <a:solidFill>
            <a:schemeClr val="tx1"/>
          </a:solidFill>
          <a:latin typeface="+mn-lt"/>
          <a:ea typeface="ヒラギノ角ゴ Pro W3" pitchFamily="127" charset="-128"/>
          <a:cs typeface="ヒラギノ角ゴ Pro W3" pitchFamily="127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127" charset="0"/>
        <a:buChar char="–"/>
        <a:defRPr sz="2800" kern="1200">
          <a:solidFill>
            <a:schemeClr val="tx1"/>
          </a:solidFill>
          <a:latin typeface="+mn-lt"/>
          <a:ea typeface="ヒラギノ角ゴ Pro W3" pitchFamily="127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127" charset="0"/>
        <a:buChar char="•"/>
        <a:defRPr sz="2400" kern="1200">
          <a:solidFill>
            <a:schemeClr val="tx1"/>
          </a:solidFill>
          <a:latin typeface="+mn-lt"/>
          <a:ea typeface="ヒラギノ角ゴ Pro W3" pitchFamily="127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127" charset="0"/>
        <a:buChar char="–"/>
        <a:defRPr sz="2000" kern="1200">
          <a:solidFill>
            <a:schemeClr val="tx1"/>
          </a:solidFill>
          <a:latin typeface="+mn-lt"/>
          <a:ea typeface="ヒラギノ角ゴ Pro W3" pitchFamily="127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127" charset="0"/>
        <a:buChar char="»"/>
        <a:defRPr sz="2000" kern="1200">
          <a:solidFill>
            <a:schemeClr val="tx1"/>
          </a:solidFill>
          <a:latin typeface="+mn-lt"/>
          <a:ea typeface="ヒラギノ角ゴ Pro W3" pitchFamily="127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8313" y="817563"/>
            <a:ext cx="4751387" cy="790575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Potages taillés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619331" y="3884241"/>
            <a:ext cx="4752528" cy="2448272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CH" smtClean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ヒラギノ角ゴ Pro W3" pitchFamily="127" charset="-128"/>
                <a:cs typeface="ヒラギノ角ゴ Pro W3" pitchFamily="127" charset="-128"/>
              </a:rPr>
              <a:t>Potage paysanne</a:t>
            </a:r>
          </a:p>
          <a:p>
            <a:r>
              <a:rPr lang="fr-CH" smtClean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ヒラギノ角ゴ Pro W3" pitchFamily="127" charset="-128"/>
                <a:cs typeface="ヒラギノ角ゴ Pro W3" pitchFamily="127" charset="-128"/>
              </a:rPr>
              <a:t>Potage cultivateur</a:t>
            </a:r>
          </a:p>
          <a:p>
            <a:r>
              <a:rPr lang="fr-CH" smtClean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ヒラギノ角ゴ Pro W3" pitchFamily="127" charset="-128"/>
                <a:cs typeface="ヒラギノ角ゴ Pro W3" pitchFamily="127" charset="-128"/>
              </a:rPr>
              <a:t>Potage bonne femme</a:t>
            </a:r>
          </a:p>
          <a:p>
            <a:r>
              <a:rPr lang="fr-CH" smtClean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ヒラギノ角ゴ Pro W3" pitchFamily="127" charset="-128"/>
                <a:cs typeface="ヒラギノ角ゴ Pro W3" pitchFamily="127" charset="-128"/>
              </a:rPr>
              <a:t>Potage villageoise</a:t>
            </a:r>
          </a:p>
          <a:p>
            <a:endParaRPr lang="fr-CH" smtClean="0">
              <a:solidFill>
                <a:srgbClr val="4F6228"/>
              </a:solidFill>
              <a:effectLst>
                <a:outerShdw blurRad="38100" dist="38100" dir="2700000" algn="tl">
                  <a:srgbClr val="000000"/>
                </a:outerShdw>
              </a:effectLst>
              <a:ea typeface="ヒラギノ角ゴ Pro W3" pitchFamily="127" charset="-128"/>
              <a:cs typeface="ヒラギノ角ゴ Pro W3" pitchFamily="127" charset="-128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D79181F-E8A0-4D76-A0AA-48FA64E8BED5}" type="datetime1">
              <a:rPr lang="fr-CH"/>
              <a:pPr>
                <a:defRPr/>
              </a:pPr>
              <a:t>9/19/11</a:t>
            </a:fld>
            <a:endParaRPr lang="fr-BE"/>
          </a:p>
        </p:txBody>
      </p:sp>
      <p:pic>
        <p:nvPicPr>
          <p:cNvPr id="1026" name="Picture 2" descr="http://t0.gstatic.com/images?q=tbn:ANd9GcT_RqySuTFh8EWXdyIPunPxSlTvGbhOv20_4oCSIUHjxkMyGpo&amp;t=1&amp;usg=__cj4OTDIUAEYLEuZEJyY1eoL41R8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755575" y="2924944"/>
            <a:ext cx="2466975" cy="18478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/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724128" y="1212850"/>
            <a:ext cx="2647731" cy="20001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avec flèche vers le bas 3"/>
          <p:cNvSpPr/>
          <p:nvPr/>
        </p:nvSpPr>
        <p:spPr>
          <a:xfrm>
            <a:off x="211163" y="1340217"/>
            <a:ext cx="3168352" cy="635128"/>
          </a:xfrm>
          <a:prstGeom prst="down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Ajouter autres légumes (sans p.de terre)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Laisser suer</a:t>
            </a:r>
            <a:endParaRPr lang="fr-CH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avec flèche vers le bas 10"/>
          <p:cNvSpPr/>
          <p:nvPr/>
        </p:nvSpPr>
        <p:spPr>
          <a:xfrm>
            <a:off x="207637" y="565240"/>
            <a:ext cx="3168351" cy="683819"/>
          </a:xfrm>
          <a:prstGeom prst="down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Laisser suer les oignons, poireaux et chou frisé dans corps gras</a:t>
            </a:r>
            <a:endParaRPr lang="fr-CH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avec flèche vers le bas 13"/>
          <p:cNvSpPr/>
          <p:nvPr/>
        </p:nvSpPr>
        <p:spPr>
          <a:xfrm>
            <a:off x="210390" y="2015033"/>
            <a:ext cx="3159482" cy="790946"/>
          </a:xfrm>
          <a:prstGeom prst="down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Mouiller fond de légumes, eau ou bouillon. Porter à ébullition, écumer</a:t>
            </a:r>
            <a:endParaRPr lang="fr-CH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avec flèche vers le bas 15"/>
          <p:cNvSpPr/>
          <p:nvPr/>
        </p:nvSpPr>
        <p:spPr>
          <a:xfrm>
            <a:off x="211203" y="2854504"/>
            <a:ext cx="3159477" cy="668634"/>
          </a:xfrm>
          <a:prstGeom prst="down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Après 10mn environ, ajouter p. de terre</a:t>
            </a:r>
            <a:endParaRPr lang="fr-CH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avec flèche vers le bas 17"/>
          <p:cNvSpPr/>
          <p:nvPr/>
        </p:nvSpPr>
        <p:spPr>
          <a:xfrm>
            <a:off x="210021" y="3616771"/>
            <a:ext cx="3159477" cy="699704"/>
          </a:xfrm>
          <a:prstGeom prst="down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Laisser cuire en gardant légumes croquants</a:t>
            </a:r>
            <a:endParaRPr lang="fr-CH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avec flèche vers le bas 19"/>
          <p:cNvSpPr/>
          <p:nvPr/>
        </p:nvSpPr>
        <p:spPr>
          <a:xfrm>
            <a:off x="209650" y="4378177"/>
            <a:ext cx="3164404" cy="721408"/>
          </a:xfrm>
          <a:prstGeom prst="down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Ajouter autres ingrédients</a:t>
            </a:r>
            <a:endParaRPr lang="fr-CH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919163" y="115888"/>
            <a:ext cx="1789112" cy="392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dirty="0"/>
              <a:t>Activités de base</a:t>
            </a:r>
            <a:endParaRPr lang="fr-CH" dirty="0"/>
          </a:p>
        </p:txBody>
      </p:sp>
      <p:sp>
        <p:nvSpPr>
          <p:cNvPr id="30" name="ZoneTexte 29"/>
          <p:cNvSpPr txBox="1"/>
          <p:nvPr/>
        </p:nvSpPr>
        <p:spPr>
          <a:xfrm>
            <a:off x="5508625" y="19050"/>
            <a:ext cx="1584325" cy="3921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dirty="0"/>
              <a:t>Justifications</a:t>
            </a:r>
            <a:endParaRPr lang="fr-CH" dirty="0"/>
          </a:p>
        </p:txBody>
      </p:sp>
      <p:sp>
        <p:nvSpPr>
          <p:cNvPr id="38" name="Rectangle 37"/>
          <p:cNvSpPr/>
          <p:nvPr/>
        </p:nvSpPr>
        <p:spPr>
          <a:xfrm>
            <a:off x="3886200" y="914400"/>
            <a:ext cx="511175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Acidité des légumes </a:t>
            </a:r>
            <a:r>
              <a:rPr lang="fr-CH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éliminée</a:t>
            </a:r>
            <a:endParaRPr lang="fr-CH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Développement des substances aromatiques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876675" y="2619375"/>
            <a:ext cx="5111750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Temps de cuisson des pommes de terre plus court</a:t>
            </a:r>
            <a:endParaRPr lang="fr-CH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876675" y="1773238"/>
            <a:ext cx="5111750" cy="6619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beaucoup de légumes, juste mettre de l’eau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légumes suffiront à aromatiser l’eau de cuisson </a:t>
            </a:r>
            <a:endParaRPr lang="fr-CH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879850" y="3255963"/>
            <a:ext cx="5113338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Cuisson trop longue = perte de substances nutritives, couleur, saveur et consistance</a:t>
            </a:r>
            <a:endParaRPr lang="fr-CH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868738" y="3973513"/>
            <a:ext cx="5113337" cy="474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Exemples: pâtes précuites, légumineuses, riz, dès de tomate, crème</a:t>
            </a:r>
            <a:endParaRPr lang="fr-CH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879850" y="4719638"/>
            <a:ext cx="5113338" cy="525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garder couleur, éclat et saveur, ajouter les fines herbes au dernier moment</a:t>
            </a:r>
            <a:endParaRPr lang="fr-CH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Espace réservé de la date 4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53EA0DD-BE51-4BBD-AD90-B104DF896627}" type="datetime1">
              <a:rPr lang="fr-CH"/>
              <a:pPr>
                <a:defRPr/>
              </a:pPr>
              <a:t>9/19/11</a:t>
            </a:fld>
            <a:endParaRPr lang="fr-BE"/>
          </a:p>
        </p:txBody>
      </p:sp>
      <p:sp>
        <p:nvSpPr>
          <p:cNvPr id="46" name="Espace réservé du pied de page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Ledoux Frédéric</a:t>
            </a:r>
            <a:endParaRPr lang="fr-BE"/>
          </a:p>
        </p:txBody>
      </p:sp>
      <p:sp>
        <p:nvSpPr>
          <p:cNvPr id="51" name="Rectangle 50"/>
          <p:cNvSpPr/>
          <p:nvPr/>
        </p:nvSpPr>
        <p:spPr>
          <a:xfrm>
            <a:off x="209650" y="5448267"/>
            <a:ext cx="3164404" cy="5254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Assaisonnement, parsemer de fines herbes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8638" y="404813"/>
            <a:ext cx="8229600" cy="1785937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H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 potages ont une base optique et gustative constituée par des légumes coupés en paysanne.</a:t>
            </a:r>
            <a:br>
              <a:rPr lang="fr-CH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CH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Attention de les cuire justement afin qu’ils conservent leurs nutriments, leur couleur et leur structure.</a:t>
            </a:r>
            <a:endParaRPr lang="fr-CH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8313" y="2997200"/>
            <a:ext cx="1366837" cy="3762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résumé: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39552" y="3724599"/>
            <a:ext cx="8104345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Matière grasse + légumes taillés + fond mouillement + ingrédients spéciaux  + herbes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379200" y="4307077"/>
            <a:ext cx="6264697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Taillage -&gt; Cuisson( ! Temps) -&gt; affinage -&gt; dressage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68313" y="5300663"/>
            <a:ext cx="8280400" cy="3921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le dressage:</a:t>
            </a:r>
            <a:r>
              <a:rPr lang="fr-C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peut agrémenter notre potage de fines herbes (avec parcimonie).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3E96018-D6A7-4D00-8900-A2A83257CE1F}" type="datetime1">
              <a:rPr lang="fr-CH"/>
              <a:pPr>
                <a:defRPr/>
              </a:pPr>
              <a:t>9/19/11</a:t>
            </a:fld>
            <a:endParaRPr lang="fr-BE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Ledoux Frédéric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9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202</Words>
  <Application>Microsoft Office PowerPoint</Application>
  <PresentationFormat>On-screen Show (4:3)</PresentationFormat>
  <Paragraphs>33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Calibri</vt:lpstr>
      <vt:lpstr>ヒラギノ角ゴ Pro W3</vt:lpstr>
      <vt:lpstr>Arial</vt:lpstr>
      <vt:lpstr>Thème Office</vt:lpstr>
      <vt:lpstr>Potages taillés</vt:lpstr>
      <vt:lpstr>Présentation PowerPoint</vt:lpstr>
      <vt:lpstr>Ces potages ont une base optique et gustative constituée par des légumes coupés en paysanne. Attention de les cuire justement afin qu’ils conservent leurs nutriments, leur couleur et leur structure.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Crème de légumes</dc:title>
  <dc:creator>The BoSS</dc:creator>
  <cp:lastModifiedBy>Phil Flo Pache</cp:lastModifiedBy>
  <cp:revision>11</cp:revision>
  <dcterms:created xsi:type="dcterms:W3CDTF">2010-09-16T11:54:25Z</dcterms:created>
  <dcterms:modified xsi:type="dcterms:W3CDTF">2011-09-19T10:26:03Z</dcterms:modified>
</cp:coreProperties>
</file>