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290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16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58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25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6447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11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2446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94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30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45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003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8D60-6799-4EBF-9156-4F8E6364C977}" type="datetimeFigureOut">
              <a:rPr lang="fr-CH" smtClean="0"/>
              <a:t>25.11.2021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6352-794C-4348-93C5-920C81C246E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37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69742" y="2033279"/>
            <a:ext cx="26007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H" sz="2400" b="1" dirty="0" smtClean="0"/>
              <a:t>Consommé </a:t>
            </a:r>
            <a:r>
              <a:rPr lang="fr-CH" sz="2400" b="1" dirty="0"/>
              <a:t>et </a:t>
            </a:r>
          </a:p>
          <a:p>
            <a:pPr algn="ctr"/>
            <a:r>
              <a:rPr lang="fr-CH" sz="2400" b="1" dirty="0"/>
              <a:t>ses trois garnitures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11" y="5707834"/>
            <a:ext cx="1498600" cy="9271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007" y="85488"/>
            <a:ext cx="913993" cy="156456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3" y="168602"/>
            <a:ext cx="6375116" cy="29628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151" y="3247502"/>
            <a:ext cx="6442647" cy="338743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582745" y="3588670"/>
            <a:ext cx="34937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H" sz="2400" b="1" dirty="0"/>
              <a:t>Diablotins, royale et billes</a:t>
            </a:r>
          </a:p>
          <a:p>
            <a:pPr algn="ctr"/>
            <a:r>
              <a:rPr lang="fr-CH" sz="2400" b="1" dirty="0"/>
              <a:t>De légumes</a:t>
            </a:r>
          </a:p>
        </p:txBody>
      </p:sp>
    </p:spTree>
    <p:extLst>
      <p:ext uri="{BB962C8B-B14F-4D97-AF65-F5344CB8AC3E}">
        <p14:creationId xmlns:p14="http://schemas.microsoft.com/office/powerpoint/2010/main" val="13672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6409" y="160649"/>
            <a:ext cx="480599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CH" sz="2400" b="1" dirty="0"/>
              <a:t>Bœuf bouilli, vinaigrette de légumes</a:t>
            </a:r>
          </a:p>
          <a:p>
            <a:pPr algn="ctr"/>
            <a:r>
              <a:rPr lang="fr-CH" sz="2400" b="1" dirty="0"/>
              <a:t>Pommes natures</a:t>
            </a:r>
          </a:p>
          <a:p>
            <a:pPr algn="ctr"/>
            <a:r>
              <a:rPr lang="fr-CH" sz="2400" b="1" dirty="0"/>
              <a:t>Légumes de la marmite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086" y="5199026"/>
            <a:ext cx="913993" cy="15645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973" y="160648"/>
            <a:ext cx="5921296" cy="40960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9" y="2318432"/>
            <a:ext cx="5324243" cy="4375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12" y="1620980"/>
            <a:ext cx="949952" cy="58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543" y="5758265"/>
            <a:ext cx="1498600" cy="9271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4" y="5124653"/>
            <a:ext cx="914479" cy="15607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15855" y="239356"/>
            <a:ext cx="4784125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2400" b="1" dirty="0"/>
              <a:t>Langue de veau</a:t>
            </a:r>
          </a:p>
          <a:p>
            <a:pPr algn="ctr"/>
            <a:r>
              <a:rPr lang="fr-CH" sz="2400" b="1" dirty="0"/>
              <a:t>Sauce aux câpres</a:t>
            </a:r>
          </a:p>
          <a:p>
            <a:pPr algn="ctr"/>
            <a:r>
              <a:rPr lang="fr-CH" sz="2400" b="1" dirty="0"/>
              <a:t>Riz pilaf</a:t>
            </a:r>
          </a:p>
          <a:p>
            <a:pPr algn="ctr"/>
            <a:r>
              <a:rPr lang="fr-CH" sz="2400" b="1" dirty="0"/>
              <a:t>Epinards étuvés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489" y="51434"/>
            <a:ext cx="6115050" cy="523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12" y="2015800"/>
            <a:ext cx="5042286" cy="4669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ZoneTexte 10"/>
          <p:cNvSpPr txBox="1"/>
          <p:nvPr/>
        </p:nvSpPr>
        <p:spPr>
          <a:xfrm>
            <a:off x="6577076" y="5905009"/>
            <a:ext cx="269121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2400" b="1" dirty="0"/>
              <a:t>Demi glace</a:t>
            </a:r>
          </a:p>
        </p:txBody>
      </p:sp>
    </p:spTree>
    <p:extLst>
      <p:ext uri="{BB962C8B-B14F-4D97-AF65-F5344CB8AC3E}">
        <p14:creationId xmlns:p14="http://schemas.microsoft.com/office/powerpoint/2010/main" val="1644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36</Words>
  <Application>Microsoft Office PowerPoint</Application>
  <PresentationFormat>Grand écran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Ledoux</dc:creator>
  <cp:lastModifiedBy>Philippe Pache</cp:lastModifiedBy>
  <cp:revision>11</cp:revision>
  <dcterms:created xsi:type="dcterms:W3CDTF">2015-09-25T15:23:47Z</dcterms:created>
  <dcterms:modified xsi:type="dcterms:W3CDTF">2021-11-25T10:48:36Z</dcterms:modified>
</cp:coreProperties>
</file>