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48" autoAdjust="0"/>
  </p:normalViewPr>
  <p:slideViewPr>
    <p:cSldViewPr snapToGrid="0" snapToObjects="1">
      <p:cViewPr varScale="1">
        <p:scale>
          <a:sx n="63" d="100"/>
          <a:sy n="63" d="100"/>
        </p:scale>
        <p:origin x="-13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Planification de la production et des processus</a:t>
            </a:r>
            <a:endParaRPr lang="fr-FR" b="1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105130" y="5785852"/>
            <a:ext cx="6400800" cy="530716"/>
          </a:xfrm>
        </p:spPr>
        <p:txBody>
          <a:bodyPr/>
          <a:lstStyle/>
          <a:p>
            <a:r>
              <a:rPr lang="fr-FR" dirty="0" smtClean="0"/>
              <a:t>STOKY Martial</a:t>
            </a:r>
            <a:endParaRPr lang="fr-F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E:\Martial\Table d'hôtes\Tables d'hôtes\Photos\2016\Semaine 18\Pain à l'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761" y="432917"/>
            <a:ext cx="3442119" cy="2581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604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Consigne de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92500" lnSpcReduction="10000"/>
          </a:bodyPr>
          <a:lstStyle/>
          <a:p>
            <a:r>
              <a:rPr lang="fr-CH" sz="2800" dirty="0"/>
              <a:t>Vous êtes au </a:t>
            </a:r>
            <a:r>
              <a:rPr lang="fr-CH" sz="2800" b="1" dirty="0"/>
              <a:t>garde manger </a:t>
            </a:r>
            <a:r>
              <a:rPr lang="fr-CH" sz="2800" dirty="0"/>
              <a:t>et devez préparer un buffet de sandwich</a:t>
            </a:r>
          </a:p>
          <a:p>
            <a:r>
              <a:rPr lang="fr-CH" sz="2800" dirty="0"/>
              <a:t>Déterminez le moyen de diviser par 2 le temps de </a:t>
            </a:r>
            <a:r>
              <a:rPr lang="fr-CH" sz="2800" dirty="0" smtClean="0"/>
              <a:t>travail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/>
              <a:t>10 </a:t>
            </a:r>
            <a:r>
              <a:rPr lang="fr-CH" sz="2800" b="1" i="1" dirty="0" smtClean="0"/>
              <a:t>x </a:t>
            </a:r>
            <a:r>
              <a:rPr lang="fr-CH" sz="2800" b="1" i="1" dirty="0"/>
              <a:t>mini baguette avec du </a:t>
            </a:r>
            <a:r>
              <a:rPr lang="fr-CH" sz="2800" b="1" i="1" dirty="0" smtClean="0"/>
              <a:t>salami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 smtClean="0"/>
              <a:t>10 </a:t>
            </a:r>
            <a:r>
              <a:rPr lang="fr-CH" sz="2800" b="1" i="1" dirty="0"/>
              <a:t>x délices au </a:t>
            </a:r>
            <a:r>
              <a:rPr lang="fr-CH" sz="2800" b="1" i="1" dirty="0" smtClean="0"/>
              <a:t>roastbeef</a:t>
            </a:r>
            <a:endParaRPr lang="fr-CH" sz="2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/>
              <a:t>10 x ballon paysan viande séché</a:t>
            </a:r>
            <a:endParaRPr lang="fr-CH" sz="2800" b="1" i="1" dirty="0" smtClean="0"/>
          </a:p>
        </p:txBody>
      </p:sp>
      <p:pic>
        <p:nvPicPr>
          <p:cNvPr id="11" name="Espace réservé du contenu 10" descr="the-meaning-of-life-cover-ham-sandwi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18544"/>
            <a:ext cx="4038600" cy="3533775"/>
          </a:xfrm>
        </p:spPr>
      </p:pic>
    </p:spTree>
    <p:extLst>
      <p:ext uri="{BB962C8B-B14F-4D97-AF65-F5344CB8AC3E}">
        <p14:creationId xmlns:p14="http://schemas.microsoft.com/office/powerpoint/2010/main" xmlns="" val="42343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Travail à améliorer</a:t>
            </a:r>
            <a:endParaRPr lang="fr-FR" b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6073677"/>
              </p:ext>
            </p:extLst>
          </p:nvPr>
        </p:nvGraphicFramePr>
        <p:xfrm>
          <a:off x="301625" y="1652607"/>
          <a:ext cx="854941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775"/>
                <a:gridCol w="2894120"/>
                <a:gridCol w="772358"/>
                <a:gridCol w="674703"/>
                <a:gridCol w="2734322"/>
                <a:gridCol w="8611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</a:tr>
              <a:tr h="21487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mini baguettes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les délices avec des tranches de roastbeef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mini baguette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14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237065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le salami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15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4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16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le poste de travail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215283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5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la mini baguette avec des tranches de salami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17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ballons paysan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6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18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ballons paysans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7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19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la viande séchée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8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le poste de travail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</a:tr>
              <a:tr h="215283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9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délices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les ballons paysan avec des tranches de viande séchée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délices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219722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le roastbeef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177552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24</a:t>
                      </a:r>
                      <a:endParaRPr lang="fr-CH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000" b="1" i="1" dirty="0" smtClean="0"/>
                        <a:t>Total</a:t>
                      </a:r>
                      <a:r>
                        <a:rPr lang="fr-CH" sz="1000" b="1" i="1" baseline="0" dirty="0"/>
                        <a:t> </a:t>
                      </a:r>
                      <a:r>
                        <a:rPr lang="fr-CH" sz="1000" b="1" i="1" baseline="0" dirty="0" smtClean="0"/>
                        <a:t>: </a:t>
                      </a:r>
                      <a:r>
                        <a:rPr lang="fr-CH" sz="1000" b="1" i="1" dirty="0" smtClean="0"/>
                        <a:t>38 minutes</a:t>
                      </a:r>
                      <a:endParaRPr lang="fr-CH" sz="1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sz="10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097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419</TotalTime>
  <Words>284</Words>
  <Application>Microsoft Office PowerPoint</Application>
  <PresentationFormat>Affichage à l'écran (4:3)</PresentationFormat>
  <Paragraphs>86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Module</vt:lpstr>
      <vt:lpstr>Planification de la production et des processus</vt:lpstr>
      <vt:lpstr>Consigne de travail</vt:lpstr>
      <vt:lpstr>Travail à améliorer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Stoky</cp:lastModifiedBy>
  <cp:revision>150</cp:revision>
  <dcterms:created xsi:type="dcterms:W3CDTF">2014-09-29T16:43:49Z</dcterms:created>
  <dcterms:modified xsi:type="dcterms:W3CDTF">2017-11-12T14:40:24Z</dcterms:modified>
</cp:coreProperties>
</file>