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5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290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16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58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253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44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1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44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9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30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45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003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8D60-6799-4EBF-9156-4F8E6364C977}" type="datetimeFigureOut">
              <a:rPr lang="fr-CH" smtClean="0"/>
              <a:t>26.10.2017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375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20175" y="570669"/>
            <a:ext cx="326608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CH" sz="2400" b="1" dirty="0" smtClean="0"/>
              <a:t>Fricassée de veau </a:t>
            </a:r>
          </a:p>
          <a:p>
            <a:pPr algn="ctr"/>
            <a:r>
              <a:rPr lang="fr-CH" sz="2400" b="1" dirty="0" smtClean="0"/>
              <a:t>aux cornes d’abondance</a:t>
            </a:r>
          </a:p>
          <a:p>
            <a:pPr algn="ctr"/>
            <a:r>
              <a:rPr lang="fr-CH" sz="2400" b="1" dirty="0" smtClean="0"/>
              <a:t>Tagliatelles maison</a:t>
            </a:r>
          </a:p>
          <a:p>
            <a:pPr algn="ctr"/>
            <a:r>
              <a:rPr lang="fr-CH" sz="2400" b="1" dirty="0" smtClean="0"/>
              <a:t>Petits pois à la française</a:t>
            </a:r>
            <a:endParaRPr lang="fr-CH" sz="24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1" y="5707834"/>
            <a:ext cx="1498600" cy="927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007" y="85488"/>
            <a:ext cx="913993" cy="15645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" y="185076"/>
            <a:ext cx="6425681" cy="4819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52" y="2858354"/>
            <a:ext cx="5035439" cy="3776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26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46411" y="481000"/>
            <a:ext cx="425850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2400" b="1" dirty="0" smtClean="0"/>
              <a:t>Blanquette de veau</a:t>
            </a:r>
          </a:p>
          <a:p>
            <a:pPr algn="ctr"/>
            <a:r>
              <a:rPr lang="fr-CH" sz="2400" b="1" dirty="0" smtClean="0"/>
              <a:t>avec paille de légumes</a:t>
            </a:r>
          </a:p>
          <a:p>
            <a:pPr algn="ctr"/>
            <a:r>
              <a:rPr lang="fr-CH" sz="2400" b="1" dirty="0" smtClean="0"/>
              <a:t>Riz créole</a:t>
            </a:r>
          </a:p>
          <a:p>
            <a:pPr algn="ctr"/>
            <a:r>
              <a:rPr lang="fr-CH" sz="2400" b="1" dirty="0" smtClean="0"/>
              <a:t>Purée de petits pois</a:t>
            </a:r>
            <a:endParaRPr lang="fr-CH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50" y="5817832"/>
            <a:ext cx="1498600" cy="927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12"/>
            <a:ext cx="914479" cy="15607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74" y="221876"/>
            <a:ext cx="6051176" cy="4538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5" y="2491066"/>
            <a:ext cx="5468471" cy="4101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932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</Words>
  <Application>Microsoft Office PowerPoint</Application>
  <PresentationFormat>Personnalisé</PresentationFormat>
  <Paragraphs>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Ledoux</dc:creator>
  <cp:lastModifiedBy>ledoux</cp:lastModifiedBy>
  <cp:revision>5</cp:revision>
  <cp:lastPrinted>2017-10-26T07:45:56Z</cp:lastPrinted>
  <dcterms:created xsi:type="dcterms:W3CDTF">2015-09-25T15:23:47Z</dcterms:created>
  <dcterms:modified xsi:type="dcterms:W3CDTF">2017-10-26T08:25:57Z</dcterms:modified>
</cp:coreProperties>
</file>