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10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02.11.14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02.11.14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5842295"/>
            <a:ext cx="6400800" cy="530716"/>
          </a:xfrm>
        </p:spPr>
        <p:txBody>
          <a:bodyPr/>
          <a:lstStyle/>
          <a:p>
            <a:r>
              <a:rPr lang="fr-FR" dirty="0" smtClean="0"/>
              <a:t>Cardinaux </a:t>
            </a:r>
            <a:r>
              <a:rPr lang="fr-FR" dirty="0" err="1" smtClean="0"/>
              <a:t>yan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51636"/>
          </a:xfrm>
        </p:spPr>
        <p:txBody>
          <a:bodyPr/>
          <a:lstStyle/>
          <a:p>
            <a:r>
              <a:rPr lang="fr-FR" b="1" dirty="0" smtClean="0"/>
              <a:t>Buffets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5" y="5330239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3" y="5785852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uffet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68" y="2987202"/>
            <a:ext cx="5770242" cy="26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2 déroulements pour le service du buffet</a:t>
            </a:r>
            <a:endParaRPr lang="fr-FR" b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2297512"/>
              </p:ext>
            </p:extLst>
          </p:nvPr>
        </p:nvGraphicFramePr>
        <p:xfrm>
          <a:off x="301625" y="1527175"/>
          <a:ext cx="8504238" cy="466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977"/>
                <a:gridCol w="3498515"/>
                <a:gridCol w="2834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Déroulements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Définitions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Photos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Buffet libre</a:t>
                      </a:r>
                      <a:r>
                        <a:rPr lang="fr-FR" b="1" baseline="0" dirty="0" smtClean="0"/>
                        <a:t> service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dirty="0" smtClean="0"/>
                        <a:t>Fonctionne toujours</a:t>
                      </a:r>
                      <a:r>
                        <a:rPr lang="fr-FR" baseline="0" dirty="0" smtClean="0"/>
                        <a:t> selon le « principe du sens unique »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D’abord le client prend lui-m</a:t>
                      </a:r>
                      <a:r>
                        <a:rPr lang="fr-FR" baseline="0" dirty="0" smtClean="0"/>
                        <a:t>ême plateau et couverts, fait ensuite son choix parmi les mets proposés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Buffet en libre circulation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dirty="0" smtClean="0"/>
                        <a:t>Les clients sont assis à des tables dressées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dirty="0" smtClean="0"/>
                        <a:t>Ils</a:t>
                      </a:r>
                      <a:r>
                        <a:rPr lang="fr-FR" baseline="0" dirty="0" smtClean="0"/>
                        <a:t> choisissent leur mets parmi tous ceux qui sont exposés et vont eux-m</a:t>
                      </a:r>
                      <a:r>
                        <a:rPr lang="fr-FR" baseline="0" dirty="0" smtClean="0"/>
                        <a:t>êmes les chercher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baseline="0" dirty="0" smtClean="0"/>
                        <a:t>Le personnel renouvelle les mets et sert les boissons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 descr="buff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07" y="1999761"/>
            <a:ext cx="2627219" cy="1751480"/>
          </a:xfrm>
          <a:prstGeom prst="rect">
            <a:avLst/>
          </a:prstGeom>
        </p:spPr>
      </p:pic>
      <p:pic>
        <p:nvPicPr>
          <p:cNvPr id="11" name="Image 10" descr="punta-cana-hotel-superclubs-restaurant-buff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07" y="4165762"/>
            <a:ext cx="2623227" cy="17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Installation du buffet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3300" b="1" i="1" dirty="0" smtClean="0">
                <a:solidFill>
                  <a:schemeClr val="accent1"/>
                </a:solidFill>
              </a:rPr>
              <a:t>Le buffet doit </a:t>
            </a:r>
            <a:r>
              <a:rPr lang="fr-FR" sz="3300" b="1" i="1" dirty="0" smtClean="0">
                <a:solidFill>
                  <a:schemeClr val="accent1"/>
                </a:solidFill>
              </a:rPr>
              <a:t>être installé de telle manière que tous les clients puissent se servir relativement rapidement et aisément</a:t>
            </a:r>
          </a:p>
          <a:p>
            <a:r>
              <a:rPr lang="fr-FR" dirty="0" smtClean="0"/>
              <a:t>Les </a:t>
            </a:r>
            <a:r>
              <a:rPr lang="fr-FR" b="1" dirty="0" smtClean="0"/>
              <a:t>mets</a:t>
            </a:r>
            <a:r>
              <a:rPr lang="fr-FR" dirty="0" smtClean="0"/>
              <a:t> se succèdent conformément à la structure du menu</a:t>
            </a:r>
          </a:p>
          <a:p>
            <a:r>
              <a:rPr lang="fr-FR" dirty="0" smtClean="0"/>
              <a:t>La </a:t>
            </a:r>
            <a:r>
              <a:rPr lang="fr-FR" b="1" dirty="0" smtClean="0"/>
              <a:t>présentation aérée </a:t>
            </a:r>
            <a:r>
              <a:rPr lang="fr-FR" dirty="0" smtClean="0"/>
              <a:t>des plats facilitera le choix du client</a:t>
            </a:r>
          </a:p>
          <a:p>
            <a:r>
              <a:rPr lang="fr-FR" dirty="0" smtClean="0"/>
              <a:t>Les </a:t>
            </a:r>
            <a:r>
              <a:rPr lang="fr-FR" b="1" dirty="0" smtClean="0"/>
              <a:t>sauces</a:t>
            </a:r>
            <a:r>
              <a:rPr lang="fr-FR" dirty="0" smtClean="0"/>
              <a:t>, </a:t>
            </a:r>
            <a:r>
              <a:rPr lang="fr-FR" b="1" dirty="0" smtClean="0"/>
              <a:t>salades</a:t>
            </a:r>
            <a:r>
              <a:rPr lang="fr-FR" dirty="0" smtClean="0"/>
              <a:t> et </a:t>
            </a:r>
            <a:r>
              <a:rPr lang="fr-FR" b="1" dirty="0" smtClean="0"/>
              <a:t>garnitures</a:t>
            </a:r>
            <a:r>
              <a:rPr lang="fr-FR" dirty="0" smtClean="0"/>
              <a:t> diverses seront mises à c</a:t>
            </a:r>
            <a:r>
              <a:rPr lang="fr-FR" dirty="0" smtClean="0"/>
              <a:t>ôté des mets correspondants</a:t>
            </a:r>
          </a:p>
          <a:p>
            <a:r>
              <a:rPr lang="fr-FR" dirty="0" smtClean="0"/>
              <a:t>Les </a:t>
            </a:r>
            <a:r>
              <a:rPr lang="fr-FR" b="1" dirty="0" smtClean="0"/>
              <a:t>grosses pièces </a:t>
            </a:r>
            <a:r>
              <a:rPr lang="fr-FR" dirty="0" smtClean="0"/>
              <a:t>seront découpées au buffet</a:t>
            </a:r>
          </a:p>
          <a:p>
            <a:r>
              <a:rPr lang="fr-FR" dirty="0" smtClean="0"/>
              <a:t>Les </a:t>
            </a:r>
            <a:r>
              <a:rPr lang="fr-FR" b="1" dirty="0" smtClean="0"/>
              <a:t>cuisiniers</a:t>
            </a:r>
            <a:r>
              <a:rPr lang="fr-FR" dirty="0" smtClean="0"/>
              <a:t> qui se tiennent derrière le buffet doivent être en mesure de </a:t>
            </a:r>
            <a:r>
              <a:rPr lang="fr-FR" b="1" dirty="0" smtClean="0"/>
              <a:t>conseiller la clientèle</a:t>
            </a:r>
          </a:p>
          <a:p>
            <a:r>
              <a:rPr lang="fr-FR" dirty="0" smtClean="0"/>
              <a:t>Les plats correctement dressés, pour qu’ils soient encore </a:t>
            </a:r>
            <a:r>
              <a:rPr lang="fr-FR" b="1" dirty="0" smtClean="0"/>
              <a:t>appétissants</a:t>
            </a:r>
            <a:r>
              <a:rPr lang="fr-FR" dirty="0" smtClean="0"/>
              <a:t> après le passage des </a:t>
            </a:r>
            <a:r>
              <a:rPr lang="fr-FR" b="1" dirty="0" smtClean="0"/>
              <a:t>premiers clients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2042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Définition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714403"/>
            <a:ext cx="4038600" cy="4230106"/>
          </a:xfrm>
        </p:spPr>
        <p:txBody>
          <a:bodyPr>
            <a:normAutofit fontScale="92500" lnSpcReduction="10000"/>
          </a:bodyPr>
          <a:lstStyle/>
          <a:p>
            <a:r>
              <a:rPr lang="fr-CH" sz="2800" b="1" dirty="0" smtClean="0"/>
              <a:t>Table</a:t>
            </a:r>
            <a:r>
              <a:rPr lang="fr-CH" sz="2800" dirty="0" smtClean="0"/>
              <a:t>, parfois à </a:t>
            </a:r>
            <a:r>
              <a:rPr lang="fr-CH" sz="2800" b="1" dirty="0" smtClean="0"/>
              <a:t>étagères</a:t>
            </a:r>
            <a:r>
              <a:rPr lang="fr-CH" sz="2800" dirty="0" smtClean="0"/>
              <a:t>, plus ou moins grande et sur laquelle sont disposés </a:t>
            </a:r>
            <a:r>
              <a:rPr lang="fr-CH" sz="2800" b="1" dirty="0" smtClean="0"/>
              <a:t>divers plats</a:t>
            </a:r>
            <a:r>
              <a:rPr lang="fr-CH" sz="2800" dirty="0" smtClean="0"/>
              <a:t>, ainsi que des </a:t>
            </a:r>
            <a:r>
              <a:rPr lang="fr-CH" sz="2800" b="1" dirty="0" smtClean="0"/>
              <a:t>entremets</a:t>
            </a:r>
            <a:r>
              <a:rPr lang="fr-CH" sz="2800" dirty="0" smtClean="0"/>
              <a:t> et des </a:t>
            </a:r>
            <a:r>
              <a:rPr lang="fr-CH" sz="2800" b="1" dirty="0" smtClean="0"/>
              <a:t>p</a:t>
            </a:r>
            <a:r>
              <a:rPr lang="fr-CH" sz="2800" b="1" dirty="0" smtClean="0"/>
              <a:t>âtisseries</a:t>
            </a:r>
            <a:r>
              <a:rPr lang="fr-CH" sz="2800" dirty="0" smtClean="0"/>
              <a:t>, ceux-ci peuvent être réfrigérés</a:t>
            </a:r>
          </a:p>
          <a:p>
            <a:r>
              <a:rPr lang="fr-CH" sz="2800" dirty="0" smtClean="0"/>
              <a:t>Ces différents articles sont toujours dressés de manière </a:t>
            </a:r>
            <a:r>
              <a:rPr lang="fr-CH" sz="2800" b="1" dirty="0" smtClean="0"/>
              <a:t>décorative</a:t>
            </a:r>
            <a:endParaRPr lang="fr-CH" sz="2800" b="1" dirty="0" smtClean="0"/>
          </a:p>
          <a:p>
            <a:pPr marL="0" indent="0">
              <a:buNone/>
            </a:pPr>
            <a:endParaRPr lang="fr-CH" sz="2800" b="1" dirty="0"/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Espace réservé du contenu 4" descr="content_2222_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43" b="-36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55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Avantages d’un buffet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74163"/>
            <a:ext cx="4038600" cy="4604073"/>
          </a:xfrm>
        </p:spPr>
        <p:txBody>
          <a:bodyPr>
            <a:normAutofit/>
          </a:bodyPr>
          <a:lstStyle/>
          <a:p>
            <a:r>
              <a:rPr lang="fr-CH" sz="2800" b="1" dirty="0" smtClean="0"/>
              <a:t>Valoriser</a:t>
            </a:r>
            <a:r>
              <a:rPr lang="fr-CH" sz="2800" dirty="0" smtClean="0"/>
              <a:t> l’h</a:t>
            </a:r>
            <a:r>
              <a:rPr lang="fr-CH" sz="2800" dirty="0" smtClean="0"/>
              <a:t>ôtel ou le restaurant auprès des clients</a:t>
            </a:r>
          </a:p>
          <a:p>
            <a:r>
              <a:rPr lang="fr-CH" sz="2800" dirty="0" smtClean="0"/>
              <a:t>Montrer les </a:t>
            </a:r>
            <a:r>
              <a:rPr lang="fr-CH" sz="2800" b="1" dirty="0" smtClean="0"/>
              <a:t>capacités des cuisiniers </a:t>
            </a:r>
            <a:r>
              <a:rPr lang="fr-CH" sz="2800" dirty="0" smtClean="0"/>
              <a:t>et, par la même occasion, de </a:t>
            </a:r>
            <a:r>
              <a:rPr lang="fr-CH" sz="2800" b="1" dirty="0" smtClean="0"/>
              <a:t>stimuler le personnel </a:t>
            </a:r>
            <a:r>
              <a:rPr lang="fr-CH" sz="2800" dirty="0" smtClean="0"/>
              <a:t>de l’établissement</a:t>
            </a:r>
            <a:endParaRPr lang="fr-CH" sz="2800" dirty="0" smtClean="0"/>
          </a:p>
          <a:p>
            <a:pPr marL="0" indent="0">
              <a:buNone/>
            </a:pPr>
            <a:endParaRPr lang="fr-CH" sz="2800" dirty="0" smtClean="0"/>
          </a:p>
        </p:txBody>
      </p:sp>
      <p:pic>
        <p:nvPicPr>
          <p:cNvPr id="6" name="Espace réservé du contenu 5" descr="paloma-club-sultan-ozde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40" b="-37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83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Buffet chaud	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Buffet froid</a:t>
            </a:r>
            <a:endParaRPr lang="fr-FR" dirty="0"/>
          </a:p>
        </p:txBody>
      </p:sp>
      <p:pic>
        <p:nvPicPr>
          <p:cNvPr id="10" name="Espace réservé du contenu 9" descr="dsc022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00" b="-20600"/>
          <a:stretch>
            <a:fillRect/>
          </a:stretch>
        </p:blipFill>
        <p:spPr/>
      </p:pic>
      <p:pic>
        <p:nvPicPr>
          <p:cNvPr id="11" name="Espace réservé du contenu 10" descr="buffet_froid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26" b="-24326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Catégories de buffet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8741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Buffet combinés	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Brunch</a:t>
            </a:r>
            <a:endParaRPr lang="fr-FR" dirty="0"/>
          </a:p>
        </p:txBody>
      </p:sp>
      <p:pic>
        <p:nvPicPr>
          <p:cNvPr id="3" name="Espace réservé du contenu 2" descr="buffet.jpg.660x0_q100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83" b="-11983"/>
          <a:stretch>
            <a:fillRect/>
          </a:stretch>
        </p:blipFill>
        <p:spPr/>
      </p:pic>
      <p:pic>
        <p:nvPicPr>
          <p:cNvPr id="4" name="Espace réservé du contenu 3" descr="brunch-barcelo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92" b="-21092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Catégories de buffet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0606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Buffet de petit déjeuner	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Buffet de fromages</a:t>
            </a:r>
            <a:endParaRPr lang="fr-FR" dirty="0"/>
          </a:p>
        </p:txBody>
      </p:sp>
      <p:pic>
        <p:nvPicPr>
          <p:cNvPr id="3" name="Espace réservé du contenu 2" descr="111013062020105324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28" b="-20928"/>
          <a:stretch>
            <a:fillRect/>
          </a:stretch>
        </p:blipFill>
        <p:spPr/>
      </p:pic>
      <p:pic>
        <p:nvPicPr>
          <p:cNvPr id="4" name="Espace réservé du contenu 3" descr="746e8100e1a0ef2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4" b="-14164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Catégories de buffet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3832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Buffet de salades	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Buffet de desserts</a:t>
            </a:r>
            <a:endParaRPr lang="fr-FR" dirty="0"/>
          </a:p>
        </p:txBody>
      </p:sp>
      <p:pic>
        <p:nvPicPr>
          <p:cNvPr id="3" name="Espace réservé du contenu 2" descr="37-666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35" b="-21135"/>
          <a:stretch>
            <a:fillRect/>
          </a:stretch>
        </p:blipFill>
        <p:spPr/>
      </p:pic>
      <p:pic>
        <p:nvPicPr>
          <p:cNvPr id="4" name="Espace réservé du contenu 3" descr="301653674_cdbd3e54f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52" b="-21052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Catégories de buffet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8782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Buffet suédois	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Buffet campagnard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Catégories de buffet</a:t>
            </a:r>
            <a:endParaRPr lang="fr-FR" b="1" dirty="0"/>
          </a:p>
        </p:txBody>
      </p:sp>
      <p:pic>
        <p:nvPicPr>
          <p:cNvPr id="5" name="Espace réservé du contenu 4" descr="hsm-maria-luisa-buffet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61" b="-13061"/>
          <a:stretch>
            <a:fillRect/>
          </a:stretch>
        </p:blipFill>
        <p:spPr/>
      </p:pic>
      <p:pic>
        <p:nvPicPr>
          <p:cNvPr id="12" name="Espace réservé du contenu 11" descr="imp_photo_138_131617981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26" b="-21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53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Buffet de mets nationaux	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Buffet pause-café</a:t>
            </a:r>
            <a:endParaRPr lang="fr-FR" dirty="0"/>
          </a:p>
        </p:txBody>
      </p:sp>
      <p:pic>
        <p:nvPicPr>
          <p:cNvPr id="10" name="Espace réservé du contenu 9" descr="cafe-mix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98" b="-21698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Catégories de buffet</a:t>
            </a:r>
            <a:endParaRPr lang="fr-FR" b="1" dirty="0"/>
          </a:p>
        </p:txBody>
      </p:sp>
      <p:pic>
        <p:nvPicPr>
          <p:cNvPr id="5" name="Espace réservé du contenu 4" descr="a06d20bd85a9e86c9c99afc173eaba69_330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57" b="-12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355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210</TotalTime>
  <Words>275</Words>
  <Application>Microsoft Macintosh PowerPoint</Application>
  <PresentationFormat>Présentation à l'écran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Civic</vt:lpstr>
      <vt:lpstr>Buffets</vt:lpstr>
      <vt:lpstr>Définition</vt:lpstr>
      <vt:lpstr>Avantages d’un buffet</vt:lpstr>
      <vt:lpstr>Catégories de buffet</vt:lpstr>
      <vt:lpstr>Catégories de buffet</vt:lpstr>
      <vt:lpstr>Catégories de buffet</vt:lpstr>
      <vt:lpstr>Catégories de buffet</vt:lpstr>
      <vt:lpstr>Catégories de buffet</vt:lpstr>
      <vt:lpstr>Catégories de buffet</vt:lpstr>
      <vt:lpstr>2 déroulements pour le service du buffet</vt:lpstr>
      <vt:lpstr>Installation du buffet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en concept d’entreprise</dc:title>
  <dc:creator>Cardinaux Yan</dc:creator>
  <cp:lastModifiedBy>Cardinaux Yan</cp:lastModifiedBy>
  <cp:revision>62</cp:revision>
  <dcterms:created xsi:type="dcterms:W3CDTF">2014-09-29T16:43:49Z</dcterms:created>
  <dcterms:modified xsi:type="dcterms:W3CDTF">2014-11-02T20:44:55Z</dcterms:modified>
</cp:coreProperties>
</file>