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5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7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4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0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6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C3ABB-0372-42C4-9ABB-BEDCF8527BE8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9E099-372E-488A-8F42-6664FADCBCF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0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4" y="3402623"/>
            <a:ext cx="7217541" cy="3323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1" y="167052"/>
            <a:ext cx="5813708" cy="3861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6258701" y="1789966"/>
            <a:ext cx="3764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3600" dirty="0" smtClean="0"/>
              <a:t>Potage Crécy</a:t>
            </a:r>
          </a:p>
          <a:p>
            <a:pPr algn="ctr"/>
            <a:r>
              <a:rPr lang="fr-CH" sz="3600" dirty="0" smtClean="0"/>
              <a:t>(Crème de légume)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112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046" y="3710354"/>
            <a:ext cx="6825703" cy="3083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08" y="154157"/>
            <a:ext cx="6448953" cy="3984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6895298" y="2009773"/>
            <a:ext cx="35771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3600" dirty="0" smtClean="0"/>
              <a:t>Potage cultivateur</a:t>
            </a:r>
          </a:p>
          <a:p>
            <a:pPr algn="ctr"/>
            <a:r>
              <a:rPr lang="fr-CH" sz="3600" dirty="0" smtClean="0"/>
              <a:t>(Potage taillé)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9973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362" y="2346446"/>
            <a:ext cx="6081345" cy="4319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10" y="140914"/>
            <a:ext cx="5931144" cy="3957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699" y="4319912"/>
            <a:ext cx="3095625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>
            <a:off x="6375565" y="805226"/>
            <a:ext cx="37374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3600" dirty="0" smtClean="0"/>
              <a:t>Potage des Grisons</a:t>
            </a:r>
          </a:p>
          <a:p>
            <a:pPr algn="ctr"/>
            <a:r>
              <a:rPr lang="fr-CH" sz="3600" dirty="0" smtClean="0"/>
              <a:t>(Potage national)</a:t>
            </a:r>
            <a:endParaRPr lang="en-US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570873" y="5289215"/>
            <a:ext cx="1981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/>
              <a:t>Rissoles au poireau</a:t>
            </a:r>
          </a:p>
          <a:p>
            <a:pPr algn="ctr"/>
            <a:r>
              <a:rPr lang="fr-CH" dirty="0" smtClean="0"/>
              <a:t>et viande séchée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2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Grand écran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2</cp:revision>
  <dcterms:created xsi:type="dcterms:W3CDTF">2017-10-01T20:37:13Z</dcterms:created>
  <dcterms:modified xsi:type="dcterms:W3CDTF">2017-10-01T20:46:18Z</dcterms:modified>
</cp:coreProperties>
</file>