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4741-1D61-48F4-BFAE-9D7B4C2D02E2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09FE-7D19-47F2-9EC7-5DDBF12E2A4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C4AE-A595-4934-BB07-1215239DB0AB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064B-F9F1-4614-A773-6C36C2B833F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9296-814C-48B9-9F72-61ECEAF0E873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790F-7323-4873-A773-540D437EDC1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72AF-C77D-4554-8DA8-CCBEAAD5079A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13ED-54D2-4712-80B5-26D3BFDEE1E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D0C0-93F8-47C6-B7CB-F583E4996C7A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A381-0269-4B53-99DE-4090FBC4BE5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561B-02B6-42C7-AD95-593DEA015C49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EC1E-1C31-4017-8804-D98B1E9A7E3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346F-8FBB-4C83-A197-334CBB6D3DE8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077B-019E-4E4B-AD68-288B875CED0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6C23-B643-4242-9C15-7026D54DCAF2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41CC-2A7C-48D5-95CA-D49EC915A4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56B4-2D71-4E16-BB7F-D431BC6FA0E0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C0FC-6AD2-4BB2-B8A8-23F0FB8D3CA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E453-C581-417D-ABB7-71C1338ECF27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9731-0D55-4559-BF96-11FC430879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F244-6135-4BBC-B114-1F517F4C1AC6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5E1B-A338-490C-983F-EAFC0274C9B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40796-589C-4D5A-85C7-734952D028F2}" type="datetimeFigureOut">
              <a:rPr lang="fr-FR"/>
              <a:pPr>
                <a:defRPr/>
              </a:pPr>
              <a:t>14/10/2010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E8B44-4539-4AA4-B97B-C4225001B9E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0338" y="333375"/>
            <a:ext cx="6619875" cy="7191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dirty="0" smtClean="0"/>
              <a:t>Présentation d’un potage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971550" y="1773238"/>
            <a:ext cx="733266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 pouvoir analyser la présentation d’un met.</a:t>
            </a:r>
            <a:endParaRPr lang="fr-C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550" y="2565400"/>
            <a:ext cx="7332663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dirty="0"/>
              <a:t>Pour cela, voici un diaporama de quelques potages dressés lors du cours pratique.</a:t>
            </a:r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960438" y="4652963"/>
            <a:ext cx="7332662" cy="831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dirty="0"/>
              <a:t>Dans un premier temps, il faut définir les critères pour un bon dressage des potages.</a:t>
            </a:r>
            <a:endParaRPr lang="fr-CH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960438" y="5643563"/>
            <a:ext cx="7332662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400" dirty="0"/>
              <a:t>Ensuite, d’après ces critères, définir les erreurs commises et donnez les mesures correctives afin d’avoir une belle présentation.</a:t>
            </a:r>
            <a:endParaRPr lang="fr-CH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622550" y="3854450"/>
            <a:ext cx="4010025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Objectifs:</a:t>
            </a:r>
            <a:endParaRPr lang="fr-CH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116632"/>
            <a:ext cx="5192540" cy="389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31907" y="2780928"/>
            <a:ext cx="5285706" cy="3964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ZoneTexte 1"/>
          <p:cNvSpPr txBox="1"/>
          <p:nvPr/>
        </p:nvSpPr>
        <p:spPr>
          <a:xfrm>
            <a:off x="5580063" y="1377950"/>
            <a:ext cx="1944687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 Crécy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115888"/>
            <a:ext cx="5568950" cy="41767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2997200"/>
            <a:ext cx="4968875" cy="372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867400" y="1628775"/>
            <a:ext cx="2376488" cy="1228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 Cultivateur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5376862" cy="4032250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708275"/>
            <a:ext cx="5327650" cy="399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ZoneTexte 5"/>
          <p:cNvSpPr txBox="1"/>
          <p:nvPr/>
        </p:nvSpPr>
        <p:spPr>
          <a:xfrm>
            <a:off x="5724525" y="1268413"/>
            <a:ext cx="19431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 Crécy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115888"/>
            <a:ext cx="5327650" cy="3997325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2852738"/>
            <a:ext cx="5248275" cy="39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ZoneTexte 4"/>
          <p:cNvSpPr txBox="1"/>
          <p:nvPr/>
        </p:nvSpPr>
        <p:spPr>
          <a:xfrm>
            <a:off x="5580063" y="1484313"/>
            <a:ext cx="22320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Soupe à l’oignon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115888"/>
            <a:ext cx="4514850" cy="338613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2960688"/>
            <a:ext cx="5048250" cy="3786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ZoneTexte 5"/>
          <p:cNvSpPr txBox="1"/>
          <p:nvPr/>
        </p:nvSpPr>
        <p:spPr>
          <a:xfrm>
            <a:off x="4787900" y="1628775"/>
            <a:ext cx="1944688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 Crécy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130925" cy="7254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de présentation:</a:t>
            </a:r>
            <a:endParaRPr lang="fr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263" y="1628775"/>
            <a:ext cx="8351837" cy="452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assiette avec papier dentelle non chiffonnée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Tasse chaude et propre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 chaud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Tasse pas trop remplie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Garniture sur la tasse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Découpe franche et nette de la garniture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Précision du décor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5410200" cy="6524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Conséquences possibles: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213" y="1196975"/>
            <a:ext cx="8229600" cy="2087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Réclamations du chef ou client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Mécontentement du chef ou du client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Gaspillage de la marchandise donc de l’argent.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850" y="3644900"/>
            <a:ext cx="5410200" cy="652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Afin d’éviter de type d’incident:</a:t>
            </a:r>
            <a:endParaRPr lang="fr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3850" y="4581525"/>
            <a:ext cx="8229600" cy="208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Demander des explications en cas de doute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Travailler avec rigueur et concentration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des fiches techniques illustrées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147</Words>
  <Application>Microsoft Office PowerPoint</Application>
  <PresentationFormat>Affichage à l'écran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Calibri</vt:lpstr>
      <vt:lpstr>Arial</vt:lpstr>
      <vt:lpstr>Thème Office</vt:lpstr>
      <vt:lpstr>Présentation d’un potage</vt:lpstr>
      <vt:lpstr>Diapositive 2</vt:lpstr>
      <vt:lpstr>Diapositive 3</vt:lpstr>
      <vt:lpstr>Diapositive 4</vt:lpstr>
      <vt:lpstr>Diapositive 5</vt:lpstr>
      <vt:lpstr>Diapositive 6</vt:lpstr>
      <vt:lpstr>Critères de présentation:</vt:lpstr>
      <vt:lpstr>Conséquences possibles: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d’un potage</dc:title>
  <dc:creator>The BoSS</dc:creator>
  <cp:lastModifiedBy>Utilisateur</cp:lastModifiedBy>
  <cp:revision>6</cp:revision>
  <dcterms:created xsi:type="dcterms:W3CDTF">2010-09-27T14:46:05Z</dcterms:created>
  <dcterms:modified xsi:type="dcterms:W3CDTF">2010-10-14T20:38:41Z</dcterms:modified>
</cp:coreProperties>
</file>